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84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744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0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9115</TotalTime>
  <Words>1444</Words>
  <Application>Microsoft Office PowerPoint</Application>
  <PresentationFormat>On-screen Show (4:3)</PresentationFormat>
  <Paragraphs>198</Paragraphs>
  <Slides>33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Concourse</vt:lpstr>
      <vt:lpstr>Leveraging Social Collaboration Tools for Effective Project Management</vt:lpstr>
      <vt:lpstr>Agenda</vt:lpstr>
      <vt:lpstr>Classic communication challenges faced by projects </vt:lpstr>
      <vt:lpstr>Project Communication Challenges</vt:lpstr>
      <vt:lpstr>Project Communication Challenges…. Contd</vt:lpstr>
      <vt:lpstr>Trends in Social Collaboration</vt:lpstr>
      <vt:lpstr>What is Social Collaboration?</vt:lpstr>
      <vt:lpstr>Social Collaboration Tools Are Seeing Massive Adoption</vt:lpstr>
      <vt:lpstr>Consumers as Creators</vt:lpstr>
      <vt:lpstr>The Rise of</vt:lpstr>
      <vt:lpstr>Twitter Business Model</vt:lpstr>
      <vt:lpstr>The Rise of Twitter… cont.</vt:lpstr>
      <vt:lpstr>Twitter Humor</vt:lpstr>
      <vt:lpstr>Social Collaboration Trends In Project Management</vt:lpstr>
      <vt:lpstr>How to Join the Twitter Channel</vt:lpstr>
      <vt:lpstr>Social Collaboration Trends in Project Management</vt:lpstr>
      <vt:lpstr>Twitter is evolving…</vt:lpstr>
      <vt:lpstr>Case Study of applying social collaboration to a project</vt:lpstr>
      <vt:lpstr>Case Study of applying social collaboration to a project</vt:lpstr>
      <vt:lpstr>Twitter Relationships in a Project Setting</vt:lpstr>
      <vt:lpstr>Twitter In Action – The PM Communicates to the team.</vt:lpstr>
      <vt:lpstr>Twitter in Action– The Management interaction with the PM.</vt:lpstr>
      <vt:lpstr>Twitter In Action – Retweets and Replies</vt:lpstr>
      <vt:lpstr>Twitter in Action - Hashtags</vt:lpstr>
      <vt:lpstr>Twitter In Action – Team members interacting with each other. </vt:lpstr>
      <vt:lpstr>Twitter In Action – Different Hashtags can be used for different purposes</vt:lpstr>
      <vt:lpstr>What We Learned</vt:lpstr>
      <vt:lpstr>Conclusions / Recommendations</vt:lpstr>
      <vt:lpstr>Things to consider</vt:lpstr>
      <vt:lpstr>Etiquette and Usage</vt:lpstr>
      <vt:lpstr>Speaker Bios</vt:lpstr>
      <vt:lpstr>Thank-you</vt:lpstr>
      <vt:lpstr>More Twitter Humor…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Admin</dc:creator>
  <cp:lastModifiedBy>BMC</cp:lastModifiedBy>
  <cp:revision>701</cp:revision>
  <dcterms:created xsi:type="dcterms:W3CDTF">2009-07-15T15:41:44Z</dcterms:created>
  <dcterms:modified xsi:type="dcterms:W3CDTF">2010-06-16T21:59:55Z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TC103807051033</vt:lpwstr>
  </property>
</Properties>
</file>